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5" r:id="rId6"/>
    <p:sldId id="259" r:id="rId7"/>
    <p:sldId id="262" r:id="rId8"/>
    <p:sldId id="263" r:id="rId9"/>
    <p:sldId id="266" r:id="rId10"/>
    <p:sldId id="267" r:id="rId11"/>
    <p:sldId id="264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00B050"/>
                </a:solidFill>
              </a:rPr>
              <a:t>Las aventuras de Ulises</a:t>
            </a:r>
            <a:endParaRPr lang="es-ES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/>
              <a:t>VACAS SAGRADAS DEL DIOS HELIO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La tripulación comió algunas excepto Ulises.</a:t>
            </a:r>
            <a:endParaRPr lang="es-ES" dirty="0"/>
          </a:p>
        </p:txBody>
      </p:sp>
      <p:pic>
        <p:nvPicPr>
          <p:cNvPr id="7" name="6 Marcador de posición de imagen" descr="pic1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062" b="4062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HADES</a:t>
            </a:r>
            <a:br>
              <a:rPr lang="es-ES" sz="2800" b="1" dirty="0" smtClean="0"/>
            </a:br>
            <a:r>
              <a:rPr lang="es-ES" sz="2800" b="1" dirty="0" smtClean="0"/>
              <a:t>De vuelta a los tripulantes al estrecho como castigo.   </a:t>
            </a:r>
            <a:endParaRPr lang="es-ES" sz="2800" b="1" dirty="0"/>
          </a:p>
        </p:txBody>
      </p:sp>
      <p:pic>
        <p:nvPicPr>
          <p:cNvPr id="7" name="6 Marcador de contenido" descr="imag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848872" cy="486407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CALIPSO</a:t>
            </a:r>
            <a:br>
              <a:rPr lang="es-ES" sz="2800" dirty="0" smtClean="0"/>
            </a:br>
            <a:r>
              <a:rPr lang="es-ES" sz="2800" dirty="0" smtClean="0"/>
              <a:t>Convivencia de Ulises durante diez años.</a:t>
            </a:r>
            <a:endParaRPr lang="es-ES" sz="2800" dirty="0"/>
          </a:p>
        </p:txBody>
      </p:sp>
      <p:pic>
        <p:nvPicPr>
          <p:cNvPr id="7" name="6 Marcador de contenido" descr="calipsoACEO-r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848872" cy="464326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2800" dirty="0" smtClean="0"/>
              <a:t>LA ISLA DE LOS FEACIOS</a:t>
            </a:r>
            <a:br>
              <a:rPr lang="es-ES" sz="2800" dirty="0" smtClean="0"/>
            </a:br>
            <a:r>
              <a:rPr lang="es-ES" dirty="0" smtClean="0"/>
              <a:t>El rey Alcino puso a su disposición una gran nave.</a:t>
            </a:r>
            <a:endParaRPr lang="es-ES" sz="2800" dirty="0"/>
          </a:p>
        </p:txBody>
      </p:sp>
      <p:pic>
        <p:nvPicPr>
          <p:cNvPr id="7" name="6 Marcador de posición de imagen" descr="kerkira_airpor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863" b="5863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ÍTACA </a:t>
            </a:r>
            <a:br>
              <a:rPr lang="es-ES" sz="2800" dirty="0" smtClean="0"/>
            </a:br>
            <a:r>
              <a:rPr lang="es-ES" sz="2800" dirty="0" smtClean="0"/>
              <a:t>El retorno al hogar después de vente años. </a:t>
            </a:r>
            <a:endParaRPr lang="es-ES" sz="2800" dirty="0"/>
          </a:p>
        </p:txBody>
      </p:sp>
      <p:pic>
        <p:nvPicPr>
          <p:cNvPr id="7" name="6 Marcador de contenido" descr="00032513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556792"/>
            <a:ext cx="8784976" cy="518457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 TROYA 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Ulises parte dirigiendo doce naves </a:t>
            </a:r>
            <a:endParaRPr lang="es-ES" sz="2400" dirty="0"/>
          </a:p>
        </p:txBody>
      </p:sp>
      <p:pic>
        <p:nvPicPr>
          <p:cNvPr id="4" name="3 Marcador de contenido" descr="troy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7704856" cy="489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 smtClean="0"/>
              <a:t>LOS SICONES</a:t>
            </a:r>
            <a:br>
              <a:rPr lang="es-ES" dirty="0" smtClean="0"/>
            </a:br>
            <a:r>
              <a:rPr lang="es-ES" dirty="0" smtClean="0"/>
              <a:t>Atacados y vencidos por la tripulación.</a:t>
            </a:r>
            <a:endParaRPr lang="es-ES" dirty="0"/>
          </a:p>
        </p:txBody>
      </p:sp>
      <p:pic>
        <p:nvPicPr>
          <p:cNvPr id="6" name="5 Marcador de posición de imagen" descr="Pallier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575" b="1157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2400" dirty="0" smtClean="0"/>
              <a:t>FLOR DE LOTO</a:t>
            </a:r>
            <a:br>
              <a:rPr lang="es-ES" sz="2400" dirty="0" smtClean="0"/>
            </a:br>
            <a:r>
              <a:rPr lang="es-ES" sz="2400" dirty="0" smtClean="0"/>
              <a:t> Llegada a Libia y encuentro con los lotófagos.</a:t>
            </a:r>
            <a:endParaRPr lang="es-ES" sz="2400" dirty="0"/>
          </a:p>
        </p:txBody>
      </p:sp>
      <p:pic>
        <p:nvPicPr>
          <p:cNvPr id="5" name="4 Marcador de posición de imagen" descr="Flor de l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074" b="1507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100" dirty="0" smtClean="0"/>
              <a:t>LAS SIRENAS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dirty="0" smtClean="0"/>
              <a:t>Les cautivaron por sus cantos.</a:t>
            </a:r>
            <a:r>
              <a:rPr lang="es-ES" sz="2800" dirty="0" smtClean="0"/>
              <a:t> </a:t>
            </a:r>
            <a:endParaRPr lang="es-ES" sz="2800" dirty="0"/>
          </a:p>
        </p:txBody>
      </p:sp>
      <p:pic>
        <p:nvPicPr>
          <p:cNvPr id="7" name="6 Marcador de posición de imagen" descr="im849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964" b="2096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LOS CICLOPES</a:t>
            </a:r>
            <a:br>
              <a:rPr lang="es-ES" sz="2800" dirty="0" smtClean="0"/>
            </a:br>
            <a:r>
              <a:rPr lang="es-ES" sz="2800" dirty="0" smtClean="0"/>
              <a:t>El tropiezo con el cíclope Polifemo.</a:t>
            </a:r>
            <a:endParaRPr lang="es-ES" sz="2800" dirty="0"/>
          </a:p>
        </p:txBody>
      </p:sp>
      <p:pic>
        <p:nvPicPr>
          <p:cNvPr id="4" name="3 Marcador de contenido" descr="desayuno_polifemo-3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704856" cy="48965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ISLA DE LOS LESTRIGONES</a:t>
            </a:r>
            <a:br>
              <a:rPr lang="es-ES" sz="2800" dirty="0" smtClean="0"/>
            </a:br>
            <a:r>
              <a:rPr lang="es-ES" sz="2800" dirty="0" smtClean="0"/>
              <a:t>Se destruyen once de las naves.</a:t>
            </a:r>
            <a:endParaRPr lang="es-ES" sz="2800" dirty="0"/>
          </a:p>
        </p:txBody>
      </p:sp>
      <p:pic>
        <p:nvPicPr>
          <p:cNvPr id="4" name="3 Marcador de contenido" descr="lestrigon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5"/>
            <a:ext cx="7848872" cy="464192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100" dirty="0" smtClean="0"/>
              <a:t>LA MAGA CIRCE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Les convirtió en animales.</a:t>
            </a:r>
            <a:endParaRPr lang="es-ES" sz="2800" dirty="0"/>
          </a:p>
        </p:txBody>
      </p:sp>
      <p:pic>
        <p:nvPicPr>
          <p:cNvPr id="8" name="7 Marcador de posición de imagen" descr="circe anim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346" b="1234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100" dirty="0" smtClean="0"/>
              <a:t>ESCILA Y CARIBDIS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Estrecho de Mesilla Escila comió seis de los hombres de Ulises. </a:t>
            </a:r>
            <a:endParaRPr lang="es-ES" sz="2800" dirty="0"/>
          </a:p>
        </p:txBody>
      </p:sp>
      <p:pic>
        <p:nvPicPr>
          <p:cNvPr id="9" name="8 Marcador de contenido" descr="caribdis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799"/>
            <a:ext cx="7848872" cy="481553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147</TotalTime>
  <Words>39</Words>
  <Application>Microsoft Office PowerPoint</Application>
  <PresentationFormat>Presentación en pantalla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Intermedio</vt:lpstr>
      <vt:lpstr>Las aventuras de Ulises</vt:lpstr>
      <vt:lpstr> TROYA  Ulises parte dirigiendo doce naves </vt:lpstr>
      <vt:lpstr>LOS SICONES Atacados y vencidos por la tripulación.</vt:lpstr>
      <vt:lpstr>FLOR DE LOTO  Llegada a Libia y encuentro con los lotófagos.</vt:lpstr>
      <vt:lpstr>LAS SIRENAS Les cautivaron por sus cantos. </vt:lpstr>
      <vt:lpstr>LOS CICLOPES El tropiezo con el cíclope Polifemo.</vt:lpstr>
      <vt:lpstr>LA ISLA DE LOS LESTRIGONES Se destruyen once de las naves.</vt:lpstr>
      <vt:lpstr>LA MAGA CIRCE Les convirtió en animales.</vt:lpstr>
      <vt:lpstr>ESCILA Y CARIBDIS Estrecho de Mesilla Escila comió seis de los hombres de Ulises. </vt:lpstr>
      <vt:lpstr>VACAS SAGRADAS DEL DIOS HELIO  La tripulación comió algunas excepto Ulises.</vt:lpstr>
      <vt:lpstr>HADES De vuelta a los tripulantes al estrecho como castigo.   </vt:lpstr>
      <vt:lpstr>CALIPSO Convivencia de Ulises durante diez años.</vt:lpstr>
      <vt:lpstr>LA ISLA DE LOS FEACIOS El rey Alcino puso a su disposición una gran nave.</vt:lpstr>
      <vt:lpstr>ÍTACA  El retorno al hogar después de vente años.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aventuras de Ulises</dc:title>
  <dc:creator>MARI CARMEN</dc:creator>
  <cp:lastModifiedBy>MARI CARMEN</cp:lastModifiedBy>
  <cp:revision>19</cp:revision>
  <dcterms:created xsi:type="dcterms:W3CDTF">2010-11-08T22:06:10Z</dcterms:created>
  <dcterms:modified xsi:type="dcterms:W3CDTF">2010-11-27T21:13:54Z</dcterms:modified>
</cp:coreProperties>
</file>